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34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08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23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42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13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72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3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7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96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62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3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8B04C-1BC3-4DDD-8FEA-2C2A8DA42F8D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951E-A40D-4EDC-B6A9-7B94FC05A9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2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9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3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8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8393" cy="68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67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0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8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8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0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2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1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7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2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9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8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1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2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Frank.Geier@oberthulba.de</dc:creator>
  <cp:lastModifiedBy>Frank.Geier@oberthulba.de</cp:lastModifiedBy>
  <cp:revision>1</cp:revision>
  <dcterms:created xsi:type="dcterms:W3CDTF">2022-11-11T09:00:16Z</dcterms:created>
  <dcterms:modified xsi:type="dcterms:W3CDTF">2022-11-11T09:00:38Z</dcterms:modified>
</cp:coreProperties>
</file>